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58" r:id="rId6"/>
    <p:sldId id="273" r:id="rId7"/>
    <p:sldId id="259" r:id="rId8"/>
    <p:sldId id="260" r:id="rId9"/>
    <p:sldId id="266" r:id="rId10"/>
    <p:sldId id="267" r:id="rId11"/>
    <p:sldId id="274" r:id="rId12"/>
    <p:sldId id="261" r:id="rId13"/>
    <p:sldId id="262" r:id="rId14"/>
    <p:sldId id="268" r:id="rId15"/>
    <p:sldId id="269" r:id="rId16"/>
    <p:sldId id="275" r:id="rId17"/>
    <p:sldId id="263" r:id="rId18"/>
    <p:sldId id="270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06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625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1178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0944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0696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1034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433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9343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889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2567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6404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207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54049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9946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2804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927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813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85F6D-62F7-4CF6-9D1F-450A1BD24B14}" type="datetimeFigureOut">
              <a:rPr lang="es-CL" smtClean="0"/>
              <a:t>27-05-2020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9CCD5-3A7D-40A9-8E6B-772BAD3F840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037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E417-8E37-41BB-BA5A-6C76FE3D2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562190"/>
            <a:ext cx="9001462" cy="2387600"/>
          </a:xfrm>
        </p:spPr>
        <p:txBody>
          <a:bodyPr/>
          <a:lstStyle/>
          <a:p>
            <a:r>
              <a:rPr lang="es-CL" dirty="0"/>
              <a:t>Medidor de signos vitales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EB7EBA-979E-4AC0-BFEA-49402185C5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s-CL" sz="1600" dirty="0"/>
              <a:t>Integrantes:</a:t>
            </a:r>
          </a:p>
          <a:p>
            <a:pPr marL="171450" indent="-171450" algn="l">
              <a:buFontTx/>
              <a:buChar char="-"/>
            </a:pPr>
            <a:r>
              <a:rPr lang="es-CL" sz="1600" dirty="0"/>
              <a:t>Estefany Alarcón Inostroza</a:t>
            </a:r>
          </a:p>
          <a:p>
            <a:pPr marL="171450" indent="-171450" algn="l">
              <a:buFontTx/>
              <a:buChar char="-"/>
            </a:pPr>
            <a:r>
              <a:rPr lang="es-CL" sz="1600" dirty="0"/>
              <a:t>Levi Urbina Jelves</a:t>
            </a:r>
          </a:p>
          <a:p>
            <a:pPr marL="171450" indent="-171450" algn="l">
              <a:buFontTx/>
              <a:buChar char="-"/>
            </a:pPr>
            <a:r>
              <a:rPr lang="es-CL" sz="1600" dirty="0"/>
              <a:t>Natalia Valenzuela Varas</a:t>
            </a:r>
          </a:p>
          <a:p>
            <a:pPr marL="171450" indent="-171450" algn="l">
              <a:buFontTx/>
              <a:buChar char="-"/>
            </a:pPr>
            <a:r>
              <a:rPr lang="es-CL" sz="1600" dirty="0"/>
              <a:t>Ricardo Vergara Toloza </a:t>
            </a:r>
          </a:p>
          <a:p>
            <a:pPr algn="l"/>
            <a:r>
              <a:rPr lang="es-CL" sz="1600" dirty="0"/>
              <a:t>Profesor:</a:t>
            </a:r>
          </a:p>
          <a:p>
            <a:pPr algn="l"/>
            <a:r>
              <a:rPr lang="es-CL" sz="1600" dirty="0"/>
              <a:t>- Fernando tapia Ramírez</a:t>
            </a:r>
          </a:p>
        </p:txBody>
      </p:sp>
    </p:spTree>
    <p:extLst>
      <p:ext uri="{BB962C8B-B14F-4D97-AF65-F5344CB8AC3E}">
        <p14:creationId xmlns:p14="http://schemas.microsoft.com/office/powerpoint/2010/main" val="2262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FA015-F5A3-46E4-95A6-2C4C3966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7F3B772-A67A-4C1F-8C8C-5802C38AD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58" y="1524772"/>
            <a:ext cx="9584234" cy="4958406"/>
          </a:xfrm>
        </p:spPr>
      </p:pic>
    </p:spTree>
    <p:extLst>
      <p:ext uri="{BB962C8B-B14F-4D97-AF65-F5344CB8AC3E}">
        <p14:creationId xmlns:p14="http://schemas.microsoft.com/office/powerpoint/2010/main" val="129476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A3E235-9AE4-4BBB-B616-E10BE7FF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demostración</a:t>
            </a:r>
          </a:p>
        </p:txBody>
      </p:sp>
      <p:pic>
        <p:nvPicPr>
          <p:cNvPr id="4" name="tn">
            <a:hlinkClick r:id="" action="ppaction://media"/>
            <a:extLst>
              <a:ext uri="{FF2B5EF4-FFF2-40B4-BE49-F238E27FC236}">
                <a16:creationId xmlns:a16="http://schemas.microsoft.com/office/drawing/2014/main" id="{3DD3C6FC-B285-4634-B283-388F076E99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5510" y="1766236"/>
            <a:ext cx="8254535" cy="4642802"/>
          </a:xfrm>
        </p:spPr>
      </p:pic>
    </p:spTree>
    <p:extLst>
      <p:ext uri="{BB962C8B-B14F-4D97-AF65-F5344CB8AC3E}">
        <p14:creationId xmlns:p14="http://schemas.microsoft.com/office/powerpoint/2010/main" val="331612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D4EC8-A438-4C47-ADDE-5A00F93E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Semana 3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2CBDE1-49B0-48F2-8CBC-41A81BE6E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Objetivo:</a:t>
            </a:r>
          </a:p>
          <a:p>
            <a:pPr lvl="1"/>
            <a:r>
              <a:rPr lang="es-MX" dirty="0"/>
              <a:t>Construcción receptor frecuencia respiratoria y recuperación de datos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7917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F480E-98D7-4706-B534-A6C5D9DF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Fotos circuito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420F34D-5A40-428A-90EF-01837CC97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7" y="2062549"/>
            <a:ext cx="5687039" cy="319896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26E26E-550B-480D-A1F1-5A0C4DFAA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80" y="2052779"/>
            <a:ext cx="5704409" cy="32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1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3300-23A7-4F3E-A113-890EC33C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circuito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E62548F-030D-4BD4-B57D-83AB86FB8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15" y="1935921"/>
            <a:ext cx="8331918" cy="4152900"/>
          </a:xfrm>
        </p:spPr>
      </p:pic>
    </p:spTree>
    <p:extLst>
      <p:ext uri="{BB962C8B-B14F-4D97-AF65-F5344CB8AC3E}">
        <p14:creationId xmlns:p14="http://schemas.microsoft.com/office/powerpoint/2010/main" val="4002085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903AA-6452-4CED-A3B4-14408B786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42C4ED0-CA5E-476C-9C31-CFE690BF1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082" y="2087014"/>
            <a:ext cx="9166860" cy="3415861"/>
          </a:xfrm>
        </p:spPr>
      </p:pic>
    </p:spTree>
    <p:extLst>
      <p:ext uri="{BB962C8B-B14F-4D97-AF65-F5344CB8AC3E}">
        <p14:creationId xmlns:p14="http://schemas.microsoft.com/office/powerpoint/2010/main" val="246151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1888F5-6AA5-453D-88B3-7E7A4040F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demostración</a:t>
            </a:r>
          </a:p>
        </p:txBody>
      </p:sp>
      <p:pic>
        <p:nvPicPr>
          <p:cNvPr id="4" name="respiracion f">
            <a:hlinkClick r:id="" action="ppaction://media"/>
            <a:extLst>
              <a:ext uri="{FF2B5EF4-FFF2-40B4-BE49-F238E27FC236}">
                <a16:creationId xmlns:a16="http://schemas.microsoft.com/office/drawing/2014/main" id="{4374AD6A-A711-4D6A-9444-8E90732C20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0585" y="1674073"/>
            <a:ext cx="8301223" cy="4669062"/>
          </a:xfrm>
        </p:spPr>
      </p:pic>
    </p:spTree>
    <p:extLst>
      <p:ext uri="{BB962C8B-B14F-4D97-AF65-F5344CB8AC3E}">
        <p14:creationId xmlns:p14="http://schemas.microsoft.com/office/powerpoint/2010/main" val="348266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14CA5-2002-4574-A122-0632B079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Semana 4-5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6C8193-2D18-4132-8A29-D49FE4CCC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Objetivo:</a:t>
            </a:r>
          </a:p>
          <a:p>
            <a:pPr lvl="1"/>
            <a:r>
              <a:rPr lang="es-MX" dirty="0"/>
              <a:t>Unificación de los relectores en un solo modelo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17414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E0DB8-6D23-48B3-835F-E37E970F8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fotos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FDB5648-5D17-44E1-88D0-F86B59B76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4" y="2095500"/>
            <a:ext cx="5522283" cy="310628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F7D908-F444-4C23-AEB9-13D33C2A8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606" y="2095500"/>
            <a:ext cx="5404023" cy="303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98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7B5A1-20D0-41F1-AEF9-B601C535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4B2D100-4A4A-4798-8D27-9809458F1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64" y="1565219"/>
            <a:ext cx="5502271" cy="4987982"/>
          </a:xfrm>
        </p:spPr>
      </p:pic>
    </p:spTree>
    <p:extLst>
      <p:ext uri="{BB962C8B-B14F-4D97-AF65-F5344CB8AC3E}">
        <p14:creationId xmlns:p14="http://schemas.microsoft.com/office/powerpoint/2010/main" val="79773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F1895-0718-4C23-8F3D-376EF0F7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Semana 1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9A0419-9B4E-4CB3-A78F-97809710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Objetivo:</a:t>
            </a:r>
          </a:p>
          <a:p>
            <a:pPr lvl="1"/>
            <a:r>
              <a:rPr lang="es-MX" dirty="0"/>
              <a:t>Construcción receptor frecuencia cardiaca y recuperación de datos</a:t>
            </a:r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5544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D76A1-306E-46ED-A901-5ABBB4B3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Fotos circuito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8F1F1AF8-C1A6-4635-914E-6ED3B0DDE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5" y="1935921"/>
            <a:ext cx="5183245" cy="2915575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A1853F2-B398-4E47-AB08-88B506D11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040" y="1935920"/>
            <a:ext cx="5183246" cy="29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8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2661F-5B68-43AD-8963-9D2DF65D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Foto programa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2526C71-2838-406C-AE53-0E18D6212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26" y="2095500"/>
            <a:ext cx="6879423" cy="3695700"/>
          </a:xfrm>
        </p:spPr>
      </p:pic>
    </p:spTree>
    <p:extLst>
      <p:ext uri="{BB962C8B-B14F-4D97-AF65-F5344CB8AC3E}">
        <p14:creationId xmlns:p14="http://schemas.microsoft.com/office/powerpoint/2010/main" val="364873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E88BB-A7B6-4326-92C2-8668AFD0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Código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5702E1B-00BE-4589-9335-68006C48E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87" y="1705232"/>
            <a:ext cx="11764825" cy="4687330"/>
          </a:xfrm>
        </p:spPr>
      </p:pic>
    </p:spTree>
    <p:extLst>
      <p:ext uri="{BB962C8B-B14F-4D97-AF65-F5344CB8AC3E}">
        <p14:creationId xmlns:p14="http://schemas.microsoft.com/office/powerpoint/2010/main" val="235814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8656D-F11A-42EF-8143-2C9C8592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demostración</a:t>
            </a:r>
          </a:p>
        </p:txBody>
      </p:sp>
      <p:pic>
        <p:nvPicPr>
          <p:cNvPr id="4" name="cn">
            <a:hlinkClick r:id="" action="ppaction://media"/>
            <a:extLst>
              <a:ext uri="{FF2B5EF4-FFF2-40B4-BE49-F238E27FC236}">
                <a16:creationId xmlns:a16="http://schemas.microsoft.com/office/drawing/2014/main" id="{579921E4-A041-45B6-B1F7-38784A7193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1020" y="1571099"/>
            <a:ext cx="8718642" cy="4903841"/>
          </a:xfrm>
        </p:spPr>
      </p:pic>
    </p:spTree>
    <p:extLst>
      <p:ext uri="{BB962C8B-B14F-4D97-AF65-F5344CB8AC3E}">
        <p14:creationId xmlns:p14="http://schemas.microsoft.com/office/powerpoint/2010/main" val="171690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2166D-3257-49C9-BDBA-BC729829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Semana 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59722B-3706-4102-86D5-0F3B225F8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Objetivo:</a:t>
            </a:r>
          </a:p>
          <a:p>
            <a:pPr lvl="1"/>
            <a:r>
              <a:rPr lang="es-MX" dirty="0"/>
              <a:t>Construcción receptor de temperatura y recuperación de datos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12696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45F5A-1298-43E2-8503-4509B973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Fotos circuito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D1AD9BD-9417-4D35-BC1C-BC16EA143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3" y="2062548"/>
            <a:ext cx="5469924" cy="3076832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F738044-9239-462C-96FF-CBA6030363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24" y="2062548"/>
            <a:ext cx="5469924" cy="30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EC821-8DE1-4062-80FB-84EE15F5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Circuito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9693C7C-1996-4614-9D4E-7091F3DEB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24" y="1625942"/>
            <a:ext cx="9440562" cy="4987287"/>
          </a:xfrm>
        </p:spPr>
      </p:pic>
    </p:spTree>
    <p:extLst>
      <p:ext uri="{BB962C8B-B14F-4D97-AF65-F5344CB8AC3E}">
        <p14:creationId xmlns:p14="http://schemas.microsoft.com/office/powerpoint/2010/main" val="1862439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713</TotalTime>
  <Words>90</Words>
  <Application>Microsoft Office PowerPoint</Application>
  <PresentationFormat>Panorámica</PresentationFormat>
  <Paragraphs>34</Paragraphs>
  <Slides>19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Bookman Old Style</vt:lpstr>
      <vt:lpstr>Rockwell</vt:lpstr>
      <vt:lpstr>Damask</vt:lpstr>
      <vt:lpstr>Medidor de signos vitales</vt:lpstr>
      <vt:lpstr>Semana 1</vt:lpstr>
      <vt:lpstr>Fotos circuito</vt:lpstr>
      <vt:lpstr>Foto programa</vt:lpstr>
      <vt:lpstr>Código</vt:lpstr>
      <vt:lpstr>demostración</vt:lpstr>
      <vt:lpstr>Semana 2</vt:lpstr>
      <vt:lpstr>Fotos circuito</vt:lpstr>
      <vt:lpstr>Circuito</vt:lpstr>
      <vt:lpstr>Código</vt:lpstr>
      <vt:lpstr>demostración</vt:lpstr>
      <vt:lpstr>Semana 3</vt:lpstr>
      <vt:lpstr>Fotos circuito</vt:lpstr>
      <vt:lpstr>circuito</vt:lpstr>
      <vt:lpstr>código</vt:lpstr>
      <vt:lpstr>demostración</vt:lpstr>
      <vt:lpstr>Semana 4-5</vt:lpstr>
      <vt:lpstr>fotos</vt:lpstr>
      <vt:lpstr>código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Medidor de signos vitales</dc:title>
  <dc:creator>ricardo vergara</dc:creator>
  <cp:lastModifiedBy>ricardo vergara</cp:lastModifiedBy>
  <cp:revision>15</cp:revision>
  <dcterms:created xsi:type="dcterms:W3CDTF">2020-05-27T15:00:27Z</dcterms:created>
  <dcterms:modified xsi:type="dcterms:W3CDTF">2020-05-28T02:54:24Z</dcterms:modified>
</cp:coreProperties>
</file>